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60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82" d="100"/>
          <a:sy n="82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0E021-BAAA-492A-BBF6-4FC7475C4C99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A78F5-19B6-4BD1-8905-3E0DBC791F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6352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A78F5-19B6-4BD1-8905-3E0DBC791F06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0938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A78F5-19B6-4BD1-8905-3E0DBC791F06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992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A78F5-19B6-4BD1-8905-3E0DBC791F06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0982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A78F5-19B6-4BD1-8905-3E0DBC791F06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1831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A78F5-19B6-4BD1-8905-3E0DBC791F06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0163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24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972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882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738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351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796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857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736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17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38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225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5271A-F61E-4C73-A370-75C18258014E}" type="datetimeFigureOut">
              <a:rPr lang="en-IN" smtClean="0"/>
              <a:t>09-06-2019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9E352-899D-47CE-80EC-440406C33C4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971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lianzimpex.com/" TargetMode="External"/><Relationship Id="rId5" Type="http://schemas.openxmlformats.org/officeDocument/2006/relationships/hyperlink" Target="mailto:allianz@eim.ae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5AEA178-D42B-4437-ABDA-AA18E6EAFB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2666222" y="1139811"/>
            <a:ext cx="3811555" cy="4578377"/>
          </a:xfrm>
        </p:spPr>
      </p:pic>
    </p:spTree>
    <p:extLst>
      <p:ext uri="{BB962C8B-B14F-4D97-AF65-F5344CB8AC3E}">
        <p14:creationId xmlns:p14="http://schemas.microsoft.com/office/powerpoint/2010/main" val="659326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18A617-6725-4586-B352-7961B3E85AB5}"/>
              </a:ext>
            </a:extLst>
          </p:cNvPr>
          <p:cNvSpPr txBox="1"/>
          <p:nvPr/>
        </p:nvSpPr>
        <p:spPr>
          <a:xfrm>
            <a:off x="74644" y="2551837"/>
            <a:ext cx="90693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ngsanaUPC" panose="02020603050405020304" pitchFamily="18" charset="-34"/>
                <a:cs typeface="AngsanaUPC" panose="02020603050405020304" pitchFamily="18" charset="-34"/>
              </a:rPr>
              <a:t>ALLIANZ IMPEX FZE</a:t>
            </a:r>
          </a:p>
          <a:p>
            <a:pPr algn="ctr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P.O. BOX 42215, SHARJAH, UNITED ARAB EMIRATES</a:t>
            </a:r>
          </a:p>
          <a:p>
            <a:pPr algn="ctr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TEL: +971 65391872</a:t>
            </a:r>
          </a:p>
          <a:p>
            <a:pPr algn="ctr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FAX: +971 65328168</a:t>
            </a:r>
          </a:p>
          <a:p>
            <a:pPr algn="ctr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EMAIL: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hlinkClick r:id="rId5"/>
              </a:rPr>
              <a:t>allianz@eim.ae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WEB: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  <a:hlinkClick r:id="rId6"/>
              </a:rPr>
              <a:t>www.allianzimpex.com</a:t>
            </a:r>
            <a:endParaRPr lang="en-US" sz="24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09525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42EA87-34B3-4D2A-AE9F-BA26A6A11F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73" b="11020"/>
          <a:stretch/>
        </p:blipFill>
        <p:spPr>
          <a:xfrm>
            <a:off x="0" y="2379307"/>
            <a:ext cx="9144000" cy="447869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1B071F-F5FB-413D-B509-41493A11348D}"/>
              </a:ext>
            </a:extLst>
          </p:cNvPr>
          <p:cNvSpPr txBox="1"/>
          <p:nvPr/>
        </p:nvSpPr>
        <p:spPr>
          <a:xfrm>
            <a:off x="0" y="1464906"/>
            <a:ext cx="7172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Baskerville Old Face" panose="02020602080505020303" pitchFamily="18" charset="0"/>
              </a:rPr>
              <a:t>PROVIDES HUGE DESIGN POSSIBILITES FOR VARIOUS APPLICATIONS</a:t>
            </a:r>
            <a:endParaRPr lang="en-IN" sz="2800" dirty="0">
              <a:latin typeface="Baskerville Old Face" panose="02020602080505020303" pitchFamily="18" charset="0"/>
            </a:endParaRPr>
          </a:p>
        </p:txBody>
      </p:sp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02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98629C1-6971-4EB4-9926-60E2513990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08" b="4353"/>
          <a:stretch/>
        </p:blipFill>
        <p:spPr>
          <a:xfrm>
            <a:off x="0" y="2367643"/>
            <a:ext cx="9144000" cy="41860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5A5030-31E9-4713-89C9-5741DA92D524}"/>
              </a:ext>
            </a:extLst>
          </p:cNvPr>
          <p:cNvSpPr txBox="1"/>
          <p:nvPr/>
        </p:nvSpPr>
        <p:spPr>
          <a:xfrm>
            <a:off x="0" y="1301585"/>
            <a:ext cx="7172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Baskerville Old Face" panose="02020602080505020303" pitchFamily="18" charset="0"/>
              </a:rPr>
              <a:t>Plastone</a:t>
            </a:r>
            <a:r>
              <a:rPr lang="en-US" dirty="0">
                <a:latin typeface="Baskerville Old Face" panose="02020602080505020303" pitchFamily="18" charset="0"/>
              </a:rPr>
              <a:t> is available in beautiful and lustrous sheets, moldings and pillars to provide numerous design options to bring your every imagination</a:t>
            </a:r>
            <a:r>
              <a:rPr lang="en-IN" dirty="0">
                <a:latin typeface="Baskerville Old Face" panose="02020602080505020303" pitchFamily="18" charset="0"/>
              </a:rPr>
              <a:t>,</a:t>
            </a:r>
          </a:p>
          <a:p>
            <a:r>
              <a:rPr lang="en-IN" dirty="0">
                <a:latin typeface="Baskerville Old Face" panose="02020602080505020303" pitchFamily="18" charset="0"/>
              </a:rPr>
              <a:t>In enhancement of beauty of your interiors, to life </a:t>
            </a:r>
            <a:endParaRPr lang="en-US" dirty="0">
              <a:latin typeface="Baskerville Old Face" panose="020206020805050203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DBE60-B300-4A58-B694-D28A21A8D5D3}"/>
              </a:ext>
            </a:extLst>
          </p:cNvPr>
          <p:cNvSpPr txBox="1"/>
          <p:nvPr/>
        </p:nvSpPr>
        <p:spPr>
          <a:xfrm>
            <a:off x="0" y="785951"/>
            <a:ext cx="4102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Algerian" panose="04020705040A02060702" pitchFamily="82" charset="0"/>
              </a:rPr>
              <a:t>PRODUCT CATEGORIES:</a:t>
            </a:r>
            <a:r>
              <a:rPr lang="en-US" sz="2400" dirty="0">
                <a:latin typeface="Algerian" panose="04020705040A02060702" pitchFamily="8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4386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9510" r="25135" b="28736"/>
          <a:stretch/>
        </p:blipFill>
        <p:spPr>
          <a:xfrm>
            <a:off x="7240554" y="18274"/>
            <a:ext cx="1903445" cy="2193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5A5030-31E9-4713-89C9-5741DA92D524}"/>
              </a:ext>
            </a:extLst>
          </p:cNvPr>
          <p:cNvSpPr txBox="1"/>
          <p:nvPr/>
        </p:nvSpPr>
        <p:spPr>
          <a:xfrm>
            <a:off x="0" y="1221923"/>
            <a:ext cx="7221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lgerian" panose="04020705040A02060702" pitchFamily="82" charset="0"/>
              </a:rPr>
              <a:t>WIDE RANGE OF EXQUISITE  </a:t>
            </a:r>
          </a:p>
          <a:p>
            <a:r>
              <a:rPr lang="en-US" sz="2800" u="sng" dirty="0">
                <a:latin typeface="Algerian" panose="04020705040A02060702" pitchFamily="82" charset="0"/>
              </a:rPr>
              <a:t>SHADES &amp; TEXTURES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A7C479-778A-4882-96AC-9B4A4A8356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" t="5020" r="52199" b="50090"/>
          <a:stretch/>
        </p:blipFill>
        <p:spPr>
          <a:xfrm>
            <a:off x="802431" y="2221073"/>
            <a:ext cx="7389845" cy="4618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4496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61B071F-F5FB-413D-B509-41493A11348D}"/>
              </a:ext>
            </a:extLst>
          </p:cNvPr>
          <p:cNvSpPr txBox="1"/>
          <p:nvPr/>
        </p:nvSpPr>
        <p:spPr>
          <a:xfrm>
            <a:off x="0" y="891433"/>
            <a:ext cx="7102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lgerian" panose="04020705040A02060702" pitchFamily="82" charset="0"/>
              </a:rPr>
              <a:t>DURABLE &amp; STABLE QUALITY</a:t>
            </a:r>
            <a:endParaRPr lang="en-IN" sz="2800" u="sng" dirty="0">
              <a:latin typeface="Algerian" panose="04020705040A02060702" pitchFamily="82" charset="0"/>
            </a:endParaRPr>
          </a:p>
        </p:txBody>
      </p:sp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95B7-A2C3-4AC7-9000-58E49A370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367643"/>
            <a:ext cx="9144001" cy="44903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>
                <a:latin typeface="Aparajita" panose="02020603050405020304" pitchFamily="18" charset="0"/>
                <a:cs typeface="Aparajita" panose="02020603050405020304" pitchFamily="18" charset="0"/>
              </a:rPr>
              <a:t>Such type of material is available in the market in many variants and qualities ranging from high to low cost. We provide the optimum quality required for perfect applications at a perfectly reasonable price, giving our customers an overall pleasant experience.  </a:t>
            </a:r>
          </a:p>
          <a:p>
            <a:pPr marL="514350" indent="-514350" algn="just">
              <a:buAutoNum type="arabicPeriod"/>
            </a:pPr>
            <a:r>
              <a:rPr lang="en-IN" sz="2000" dirty="0">
                <a:latin typeface="Aparajita" panose="02020603050405020304" pitchFamily="18" charset="0"/>
                <a:cs typeface="Aparajita" panose="02020603050405020304" pitchFamily="18" charset="0"/>
              </a:rPr>
              <a:t>We provide the widest range of mouldings and textures. Ten different varieties of mouldings and all available in ten different textures. </a:t>
            </a:r>
          </a:p>
          <a:p>
            <a:pPr marL="514350" indent="-514350" algn="just">
              <a:buAutoNum type="arabicPeriod"/>
            </a:pPr>
            <a:r>
              <a:rPr lang="en-IN" sz="2000" dirty="0">
                <a:latin typeface="Aparajita" panose="02020603050405020304" pitchFamily="18" charset="0"/>
                <a:cs typeface="Aparajita" panose="02020603050405020304" pitchFamily="18" charset="0"/>
              </a:rPr>
              <a:t>The top surface of our sheets is made by coextruding a special material layer (better than the base material), and over that we put the required texture. This not only gives out a better colour quality, but also a more consistent and smooth surface finish. </a:t>
            </a:r>
          </a:p>
          <a:p>
            <a:pPr marL="514350" indent="-514350" algn="just">
              <a:buAutoNum type="arabicPeriod"/>
            </a:pPr>
            <a:r>
              <a:rPr lang="en-IN" sz="2000" dirty="0">
                <a:latin typeface="Aparajita" panose="02020603050405020304" pitchFamily="18" charset="0"/>
                <a:cs typeface="Aparajita" panose="02020603050405020304" pitchFamily="18" charset="0"/>
              </a:rPr>
              <a:t>Colour texture quality and surface coating quality are both of optimum level of quality, giving a lasting life to the product. </a:t>
            </a:r>
          </a:p>
          <a:p>
            <a:pPr marL="514350" indent="-514350" algn="just">
              <a:buAutoNum type="arabicPeriod"/>
            </a:pPr>
            <a:r>
              <a:rPr lang="en-IN" sz="2000" dirty="0">
                <a:latin typeface="Aparajita" panose="02020603050405020304" pitchFamily="18" charset="0"/>
                <a:cs typeface="Aparajita" panose="02020603050405020304" pitchFamily="18" charset="0"/>
              </a:rPr>
              <a:t>Material has sufficient level of elasticity in order to keep the level of damage minimum during fabrication and transportation. </a:t>
            </a:r>
          </a:p>
        </p:txBody>
      </p:sp>
    </p:spTree>
    <p:extLst>
      <p:ext uri="{BB962C8B-B14F-4D97-AF65-F5344CB8AC3E}">
        <p14:creationId xmlns:p14="http://schemas.microsoft.com/office/powerpoint/2010/main" val="344420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3CF1EFEA-F63E-497A-B9BA-C393537BFB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28071" r="69086" b="43799"/>
          <a:stretch/>
        </p:blipFill>
        <p:spPr>
          <a:xfrm>
            <a:off x="384791" y="2813496"/>
            <a:ext cx="2397587" cy="1986165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BC62A042-278E-4912-B131-C99F9D1ABB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t="62490" r="68816" b="14384"/>
          <a:stretch/>
        </p:blipFill>
        <p:spPr>
          <a:xfrm>
            <a:off x="354374" y="5139852"/>
            <a:ext cx="2397587" cy="1632857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1AA1F6D6-6D8A-4A4E-A1AA-F005A72ABB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98" t="26376" r="2409" b="12543"/>
          <a:stretch/>
        </p:blipFill>
        <p:spPr>
          <a:xfrm>
            <a:off x="6729279" y="2813496"/>
            <a:ext cx="2125471" cy="39592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1AA160-0D15-4D65-820B-43B23EAEDAB5}"/>
              </a:ext>
            </a:extLst>
          </p:cNvPr>
          <p:cNvSpPr txBox="1"/>
          <p:nvPr/>
        </p:nvSpPr>
        <p:spPr>
          <a:xfrm>
            <a:off x="0" y="829402"/>
            <a:ext cx="4006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>
                <a:latin typeface="Algerian" panose="04020705040A02060702" pitchFamily="82" charset="0"/>
              </a:rPr>
              <a:t>QUALITY COMPARISION</a:t>
            </a:r>
            <a:endParaRPr lang="en-IN" sz="2800" u="sng" dirty="0">
              <a:latin typeface="Algerian" panose="04020705040A02060702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FE740A-2220-410A-850B-9FF2D0F95C3D}"/>
              </a:ext>
            </a:extLst>
          </p:cNvPr>
          <p:cNvSpPr txBox="1"/>
          <p:nvPr/>
        </p:nvSpPr>
        <p:spPr>
          <a:xfrm>
            <a:off x="2840600" y="4116678"/>
            <a:ext cx="17452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Coating peeling off very easily, exposing the </a:t>
            </a:r>
            <a:r>
              <a:rPr lang="en-US" dirty="0" err="1">
                <a:solidFill>
                  <a:srgbClr val="FF0000"/>
                </a:solidFill>
              </a:rPr>
              <a:t>colour</a:t>
            </a:r>
            <a:r>
              <a:rPr lang="en-US" dirty="0">
                <a:solidFill>
                  <a:srgbClr val="FF0000"/>
                </a:solidFill>
              </a:rPr>
              <a:t> layer, easy to get damage.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A3CBB6-D5FC-43E8-B614-F920EDED492E}"/>
              </a:ext>
            </a:extLst>
          </p:cNvPr>
          <p:cNvSpPr txBox="1"/>
          <p:nvPr/>
        </p:nvSpPr>
        <p:spPr>
          <a:xfrm>
            <a:off x="5033867" y="4146288"/>
            <a:ext cx="16067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Proper coating and </a:t>
            </a:r>
            <a:r>
              <a:rPr lang="en-US" dirty="0" err="1">
                <a:solidFill>
                  <a:srgbClr val="00B050"/>
                </a:solidFill>
              </a:rPr>
              <a:t>colour</a:t>
            </a:r>
            <a:r>
              <a:rPr lang="en-US" dirty="0">
                <a:solidFill>
                  <a:srgbClr val="00B050"/>
                </a:solidFill>
              </a:rPr>
              <a:t> layer, scratch resistant and long lasting. </a:t>
            </a:r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828C6B-D56D-4C00-89E1-B40D846CB6A4}"/>
              </a:ext>
            </a:extLst>
          </p:cNvPr>
          <p:cNvSpPr txBox="1"/>
          <p:nvPr/>
        </p:nvSpPr>
        <p:spPr>
          <a:xfrm>
            <a:off x="1" y="2371991"/>
            <a:ext cx="9144000" cy="369332"/>
          </a:xfrm>
          <a:prstGeom prst="rect">
            <a:avLst/>
          </a:prstGeom>
          <a:noFill/>
          <a:ln w="25400" cmpd="dbl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Baskerville Old Face" panose="02020602080505020303" pitchFamily="18" charset="0"/>
              </a:rPr>
              <a:t>OTHER MATERIAL QUALITY                                                         PLASTONE QUALITY </a:t>
            </a:r>
            <a:endParaRPr lang="en-IN" dirty="0">
              <a:latin typeface="Baskerville Old Face" panose="02020602080505020303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1FB1059-81B9-432B-9CA3-58F43BC81057}"/>
              </a:ext>
            </a:extLst>
          </p:cNvPr>
          <p:cNvCxnSpPr>
            <a:cxnSpLocks/>
          </p:cNvCxnSpPr>
          <p:nvPr/>
        </p:nvCxnSpPr>
        <p:spPr>
          <a:xfrm>
            <a:off x="4644027" y="2371991"/>
            <a:ext cx="13804" cy="4486009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248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1AA160-0D15-4D65-820B-43B23EAEDAB5}"/>
              </a:ext>
            </a:extLst>
          </p:cNvPr>
          <p:cNvSpPr txBox="1"/>
          <p:nvPr/>
        </p:nvSpPr>
        <p:spPr>
          <a:xfrm>
            <a:off x="0" y="1234617"/>
            <a:ext cx="6615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lgerian" panose="04020705040A02060702" pitchFamily="82" charset="0"/>
              </a:rPr>
              <a:t>EASY INSTALLATION PROCEDURE</a:t>
            </a:r>
            <a:endParaRPr lang="en-IN" sz="2800" u="sng" dirty="0">
              <a:latin typeface="Algerian" panose="04020705040A02060702" pitchFamily="8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EDB215-3193-4B22-80C2-E82E50C32659}"/>
              </a:ext>
            </a:extLst>
          </p:cNvPr>
          <p:cNvSpPr txBox="1"/>
          <p:nvPr/>
        </p:nvSpPr>
        <p:spPr>
          <a:xfrm>
            <a:off x="0" y="2460949"/>
            <a:ext cx="6382139" cy="2367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Baskerville Old Face" panose="02020602080505020303" pitchFamily="18" charset="0"/>
              </a:rPr>
              <a:t>Molding cutting using a miter saw.</a:t>
            </a:r>
          </a:p>
          <a:p>
            <a:r>
              <a:rPr lang="en-US" sz="2400" dirty="0">
                <a:latin typeface="Baskerville Old Face" panose="02020602080505020303" pitchFamily="18" charset="0"/>
              </a:rPr>
              <a:t>Molding joint surface planning using a planar knife. </a:t>
            </a:r>
          </a:p>
          <a:p>
            <a:r>
              <a:rPr lang="en-US" sz="2400" dirty="0">
                <a:latin typeface="Baskerville Old Face" panose="02020602080505020303" pitchFamily="18" charset="0"/>
              </a:rPr>
              <a:t>Molding pasting using silicone/adhesive. </a:t>
            </a:r>
          </a:p>
          <a:p>
            <a:r>
              <a:rPr lang="en-US" sz="2400" dirty="0">
                <a:latin typeface="Baskerville Old Face" panose="02020602080505020303" pitchFamily="18" charset="0"/>
              </a:rPr>
              <a:t>Joint in moldings. </a:t>
            </a:r>
          </a:p>
          <a:p>
            <a:r>
              <a:rPr lang="en-US" sz="2400" dirty="0">
                <a:latin typeface="Baskerville Old Face" panose="02020602080505020303" pitchFamily="18" charset="0"/>
              </a:rPr>
              <a:t>Sheet cutting using a hand cutter.</a:t>
            </a:r>
          </a:p>
          <a:p>
            <a:r>
              <a:rPr lang="en-US" sz="2400" dirty="0">
                <a:latin typeface="Baskerville Old Face" panose="02020602080505020303" pitchFamily="18" charset="0"/>
              </a:rPr>
              <a:t>Sheet pasting using silicone/adhesive. </a:t>
            </a:r>
            <a:endParaRPr lang="en-IN" sz="2400" dirty="0">
              <a:latin typeface="Baskerville Old Face" panose="02020602080505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617BF7-214A-4ED6-856A-01EA149656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" t="27211" r="66939" b="45850"/>
          <a:stretch/>
        </p:blipFill>
        <p:spPr>
          <a:xfrm>
            <a:off x="4674637" y="3744063"/>
            <a:ext cx="4469363" cy="309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2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1AA160-0D15-4D65-820B-43B23EAEDAB5}"/>
              </a:ext>
            </a:extLst>
          </p:cNvPr>
          <p:cNvSpPr txBox="1"/>
          <p:nvPr/>
        </p:nvSpPr>
        <p:spPr>
          <a:xfrm>
            <a:off x="0" y="1234617"/>
            <a:ext cx="7172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latin typeface="Algerian" panose="04020705040A02060702" pitchFamily="82" charset="0"/>
              </a:rPr>
              <a:t>Advantages over traditional materials</a:t>
            </a:r>
            <a:endParaRPr lang="en-IN" sz="2800" u="sng" dirty="0">
              <a:latin typeface="Algerian" panose="04020705040A02060702" pitchFamily="8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EDB215-3193-4B22-80C2-E82E50C32659}"/>
              </a:ext>
            </a:extLst>
          </p:cNvPr>
          <p:cNvSpPr txBox="1"/>
          <p:nvPr/>
        </p:nvSpPr>
        <p:spPr>
          <a:xfrm>
            <a:off x="0" y="2460949"/>
            <a:ext cx="63821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Perfect finish.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Easy and speedy installation.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Uniformity in shades and textures.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Wide range of shades and textures availability.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Huge design possibilities.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Cost effectiveness.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Great variety of ready moldings availability.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Baskerville Old Face" panose="02020602080505020303" pitchFamily="18" charset="0"/>
              </a:rPr>
              <a:t>Lustrous look.</a:t>
            </a:r>
          </a:p>
        </p:txBody>
      </p:sp>
    </p:spTree>
    <p:extLst>
      <p:ext uri="{BB962C8B-B14F-4D97-AF65-F5344CB8AC3E}">
        <p14:creationId xmlns:p14="http://schemas.microsoft.com/office/powerpoint/2010/main" val="2834878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>
            <a:extLst>
              <a:ext uri="{FF2B5EF4-FFF2-40B4-BE49-F238E27FC236}">
                <a16:creationId xmlns:a16="http://schemas.microsoft.com/office/drawing/2014/main" id="{177AF652-579D-49EC-B442-98C2EA05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27734" r="25135" b="28736"/>
          <a:stretch/>
        </p:blipFill>
        <p:spPr>
          <a:xfrm>
            <a:off x="7172908" y="0"/>
            <a:ext cx="1971092" cy="2367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921BC0-F933-4D82-BC54-338205C089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7" t="7332" r="5408" b="40340"/>
          <a:stretch/>
        </p:blipFill>
        <p:spPr>
          <a:xfrm>
            <a:off x="0" y="2367643"/>
            <a:ext cx="9144000" cy="404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68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380</Words>
  <Application>Microsoft Office PowerPoint</Application>
  <PresentationFormat>On-screen Show (4:3)</PresentationFormat>
  <Paragraphs>43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Algerian</vt:lpstr>
      <vt:lpstr>Angsana New</vt:lpstr>
      <vt:lpstr>AngsanaUPC</vt:lpstr>
      <vt:lpstr>Aparajita</vt:lpstr>
      <vt:lpstr>Arial</vt:lpstr>
      <vt:lpstr>Baskerville Old Face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vinay sharma</dc:creator>
  <cp:lastModifiedBy>vinay sharma</cp:lastModifiedBy>
  <cp:revision>10</cp:revision>
  <dcterms:created xsi:type="dcterms:W3CDTF">2019-06-09T13:40:38Z</dcterms:created>
  <dcterms:modified xsi:type="dcterms:W3CDTF">2019-06-09T15:13:40Z</dcterms:modified>
</cp:coreProperties>
</file>